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text styles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Second level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Third level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Fourth level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14760"/>
            <a:ext cx="2133600" cy="24830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85799" y="288425"/>
            <a:ext cx="7279176" cy="181485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ブッシ大統領候補者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１９８８年選挙運動</a:t>
            </a:r>
            <a:r>
              <a:rPr sz="2400">
                <a:solidFill>
                  <a:srgbClr val="FFFFFF"/>
                </a:solidFill>
              </a:rPr>
              <a:t>CM 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「週末のフリータイム」</a:t>
            </a:r>
          </a:p>
        </p:txBody>
      </p:sp>
      <p:pic>
        <p:nvPicPr>
          <p:cNvPr id="50" name="media3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01428" y="1904999"/>
            <a:ext cx="7632074" cy="4062232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mediacall" presetSubtype="0" presetID="3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