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</p:sldIdLst>
  <p:sldSz cx="9144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47" name="Shape 4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7" name="Shape 7"/>
          <p:cNvSpPr/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Click to edit Master subtitle style</a:t>
            </a:r>
          </a:p>
        </p:txBody>
      </p:sp>
      <p:sp>
        <p:nvSpPr>
          <p:cNvPr id="8" name="Shape 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40" name="Shape 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Click to edit Master text styles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Second level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Third level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Fourth level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44" name="Shape 44"/>
          <p:cNvSpPr/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Click to edit Master text styles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Second level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Third level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Fourth level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1" name="Shape 1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Click to edit Master text styles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Second level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Third level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Fourth level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12" name="Shape 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 lvl="0">
              <a:defRPr b="0" cap="none" sz="1800">
                <a:solidFill>
                  <a:srgbClr val="000000"/>
                </a:solidFill>
              </a:defRPr>
            </a:pPr>
            <a:r>
              <a:rPr b="1" cap="all" sz="40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5" name="Shape 15"/>
          <p:cNvSpPr/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9" name="Shape 19"/>
          <p:cNvSpPr/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Click to edit Master text styles</a:t>
            </a:r>
            <a:endParaRPr sz="28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Second level</a:t>
            </a:r>
            <a:endParaRPr sz="28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Third level</a:t>
            </a:r>
            <a:endParaRPr sz="28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Fourth level</a:t>
            </a:r>
            <a:endParaRPr sz="28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20" name="Shape 2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3" name="Shape 23"/>
          <p:cNvSpPr/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40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24" name="Shape 2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27" name="Shape 2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0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2" name="Shape 32"/>
          <p:cNvSpPr/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Click to edit Master text styles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Second level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Third level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Fourth level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33" name="Shape 3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20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400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/>
          </a:p>
        </p:txBody>
      </p:sp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Click to edit Master text styles</a:t>
            </a:r>
            <a:endParaRPr sz="3200">
              <a:solidFill>
                <a:srgbClr val="FFFFFF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Second level</a:t>
            </a:r>
            <a:endParaRPr sz="3200">
              <a:solidFill>
                <a:srgbClr val="FFFFFF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Third level</a:t>
            </a:r>
            <a:endParaRPr sz="3200">
              <a:solidFill>
                <a:srgbClr val="FFFFFF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Fourth level</a:t>
            </a:r>
            <a:endParaRPr sz="3200">
              <a:solidFill>
                <a:srgbClr val="FFFFFF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Fifth level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553200" y="6414760"/>
            <a:ext cx="2133600" cy="248305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lvl="0"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med" advClick="1"/>
  <p:txStyles>
    <p:titleStyle>
      <a:lvl1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algn="ctr">
        <a:defRPr sz="44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solidFill>
            <a:srgbClr val="FFFFFF"/>
          </a:solidFill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2213572" y="197592"/>
            <a:ext cx="5202861" cy="1477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sz="2400">
                <a:solidFill>
                  <a:srgbClr val="FFFFFF"/>
                </a:solidFill>
              </a:rPr>
              <a:t>トランプ候補者の２０１６年選挙</a:t>
            </a:r>
            <a:r>
              <a:rPr sz="2400">
                <a:solidFill>
                  <a:srgbClr val="FFFFFF"/>
                </a:solidFill>
              </a:rPr>
              <a:t>CM</a:t>
            </a:r>
            <a:endParaRPr>
              <a:solidFill>
                <a:srgbClr val="FFFFFF"/>
              </a:solidFill>
            </a:endParaRPr>
          </a:p>
          <a:p>
            <a:pPr lvl="0"/>
            <a:r>
              <a:rPr sz="2400">
                <a:solidFill>
                  <a:srgbClr val="FFFFFF"/>
                </a:solidFill>
              </a:rPr>
              <a:t>「最後のアメリカへの訴え」</a:t>
            </a:r>
            <a:br>
              <a:rPr sz="2400">
                <a:solidFill>
                  <a:srgbClr val="FFFFFF"/>
                </a:solidFill>
              </a:rPr>
            </a:br>
          </a:p>
        </p:txBody>
      </p:sp>
      <p:pic>
        <p:nvPicPr>
          <p:cNvPr id="50" name="media1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70868" y="1212647"/>
            <a:ext cx="8202264" cy="4613773"/>
          </a:xfrm>
          <a:prstGeom prst="rect">
            <a:avLst/>
          </a:prstGeom>
        </p:spPr>
      </p:pic>
    </p:spTree>
  </p:cSld>
  <p:clrMapOvr>
    <a:masterClrMapping/>
  </p:clrMapOvr>
  <p:transition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presetClass="mediacall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presetClass="mediacall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5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